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6" r:id="rId10"/>
    <p:sldId id="263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8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7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6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B851B2A-94C4-47EB-A858-1BD1A7CA6A2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07EA857-43C6-46F1-A510-90FB053B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15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93" y="0"/>
            <a:ext cx="9144000" cy="6858000"/>
          </a:xfrm>
          <a:prstGeom prst="rect">
            <a:avLst/>
          </a:prstGeom>
        </p:spPr>
      </p:pic>
      <p:pic>
        <p:nvPicPr>
          <p:cNvPr id="5" name="Victorian Era Dance and 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415" y="5045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4" y="387416"/>
            <a:ext cx="4621247" cy="259945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109" y="609600"/>
            <a:ext cx="2588847" cy="3798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487" y="2043230"/>
            <a:ext cx="3572133" cy="4608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642" y="3486665"/>
            <a:ext cx="27717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94" y="3437558"/>
            <a:ext cx="3632200" cy="325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98" y="69148"/>
            <a:ext cx="3781003" cy="3155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63" y="202601"/>
            <a:ext cx="4385083" cy="2615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92" y="3224946"/>
            <a:ext cx="5378427" cy="34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1" y="469557"/>
            <a:ext cx="4923618" cy="318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ictorian 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32" y="2609185"/>
            <a:ext cx="5312544" cy="37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victorian 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46" y="1026769"/>
            <a:ext cx="62865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38" y="275451"/>
            <a:ext cx="4486803" cy="30734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65" y="275451"/>
            <a:ext cx="5790678" cy="4560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24" y="3503526"/>
            <a:ext cx="2564790" cy="329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39" y="2891481"/>
            <a:ext cx="4661155" cy="36823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4" y="116745"/>
            <a:ext cx="4152321" cy="366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03" y="1845276"/>
            <a:ext cx="2454033" cy="34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0" y="227500"/>
            <a:ext cx="5476875" cy="38671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541" y="120408"/>
            <a:ext cx="4759925" cy="3218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6" y="3425415"/>
            <a:ext cx="5030765" cy="33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2" y="273867"/>
            <a:ext cx="2531621" cy="337549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94" y="248937"/>
            <a:ext cx="2838450" cy="438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43" y="183807"/>
            <a:ext cx="2839064" cy="4511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40" y="2992137"/>
            <a:ext cx="2385245" cy="3803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70" y="4010272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04" y="3356147"/>
            <a:ext cx="4607477" cy="31036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23" y="370375"/>
            <a:ext cx="4714875" cy="241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560" y="3356147"/>
            <a:ext cx="3333750" cy="2419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07" y="294485"/>
            <a:ext cx="3913204" cy="257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3" y="210431"/>
            <a:ext cx="5193314" cy="33943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48" y="142662"/>
            <a:ext cx="4082870" cy="3529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33" y="3851189"/>
            <a:ext cx="2857500" cy="2886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7" y="4061641"/>
            <a:ext cx="5679906" cy="23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1" y="233514"/>
            <a:ext cx="5802232" cy="47935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47" y="233514"/>
            <a:ext cx="5819584" cy="4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14" y="180667"/>
            <a:ext cx="7371616" cy="6528368"/>
          </a:xfrm>
        </p:spPr>
      </p:pic>
    </p:spTree>
    <p:extLst>
      <p:ext uri="{BB962C8B-B14F-4D97-AF65-F5344CB8AC3E}">
        <p14:creationId xmlns:p14="http://schemas.microsoft.com/office/powerpoint/2010/main" val="5434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146</TotalTime>
  <Words>0</Words>
  <Application>Microsoft Office PowerPoint</Application>
  <PresentationFormat>Widescreen</PresentationFormat>
  <Paragraphs>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Calisto MT</vt:lpstr>
      <vt:lpstr>Trebuchet MS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Tooele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Cruz</dc:creator>
  <cp:lastModifiedBy>Sara Cruz</cp:lastModifiedBy>
  <cp:revision>7</cp:revision>
  <dcterms:created xsi:type="dcterms:W3CDTF">2016-12-12T22:16:03Z</dcterms:created>
  <dcterms:modified xsi:type="dcterms:W3CDTF">2018-01-02T14:37:49Z</dcterms:modified>
</cp:coreProperties>
</file>